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60" r:id="rId6"/>
    <p:sldId id="263" r:id="rId7"/>
    <p:sldId id="264" r:id="rId8"/>
    <p:sldId id="259" r:id="rId9"/>
    <p:sldId id="266" r:id="rId10"/>
    <p:sldId id="262" r:id="rId11"/>
    <p:sldId id="267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8CFB6EF-6C6D-447F-9C63-31DA17BAF2BC}" type="datetimeFigureOut">
              <a:rPr lang="cs-CZ" smtClean="0"/>
              <a:t>22. 2. 2018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24389D-1522-4475-9690-9210FE7808A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si hrát v hodinách slohu?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71600" y="1772816"/>
            <a:ext cx="6777317" cy="453935"/>
          </a:xfrm>
          <a:solidFill>
            <a:schemeClr val="accent1">
              <a:alpha val="64000"/>
            </a:schemeClr>
          </a:solidFill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cs-CZ" dirty="0"/>
              <a:t>p</a:t>
            </a:r>
            <a:r>
              <a:rPr lang="cs-CZ" dirty="0" smtClean="0"/>
              <a:t>ro žáky 2.stupně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22158" y="2924944"/>
            <a:ext cx="4001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i="1" dirty="0" smtClean="0"/>
              <a:t>SOUSTŘEDĚNÍ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i="1" dirty="0" smtClean="0"/>
              <a:t>HRA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i="1" dirty="0" smtClean="0"/>
              <a:t>TVOŘENÍ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i="1" dirty="0" smtClean="0"/>
              <a:t>HODNOCENÍ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46" y="2716198"/>
            <a:ext cx="3593122" cy="359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283968" y="234888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Romana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Havrdová- 22.2.2018</a:t>
            </a:r>
          </a:p>
          <a:p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608" y="980728"/>
            <a:ext cx="6637468" cy="4561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………………….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99593" y="1628801"/>
            <a:ext cx="6996520" cy="208823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chemeClr val="tx1"/>
                </a:solidFill>
              </a:rPr>
              <a:t>HUDBA – poslech hudby se zavřenýma očima -  popis, líčení, vyprávění.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chemeClr val="tx1"/>
                </a:solidFill>
              </a:rPr>
              <a:t>Popis domu, jednotlivých pokojů ( hra loto).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chemeClr val="tx1"/>
                </a:solidFill>
              </a:rPr>
              <a:t>Natoč VIDEO nějaké činnosti – popiš postup.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chemeClr val="tx1"/>
                </a:solidFill>
              </a:rPr>
              <a:t>PŘÍSLOVÍ a ZVÍŘÁTKA – píší bajky s poučením.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chemeClr val="tx1"/>
                </a:solidFill>
              </a:rPr>
              <a:t>POZITIVNÍ VĚŠTBA – obtisk ruky.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3" y="3933055"/>
            <a:ext cx="2473299" cy="24732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91" y="3933055"/>
            <a:ext cx="2420888" cy="24208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51" y="3901289"/>
            <a:ext cx="2440757" cy="244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744416" cy="28083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48" y="2060848"/>
            <a:ext cx="4416491" cy="3312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501008"/>
            <a:ext cx="2879398" cy="28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44008" y="836713"/>
            <a:ext cx="3304572" cy="648071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3. HODNOCENÍ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736592" y="1628800"/>
            <a:ext cx="3298784" cy="417646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Náhodně rozdané práce spolužákům, pročtou si je, napíší komentář. Vyzveme ty, kteří si myslí, že by práce, které četli, měly být přečteny nahlas.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Společné čtení prací a společné hodnocení.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1800" b="1" dirty="0" smtClean="0">
                <a:solidFill>
                  <a:schemeClr val="accent1">
                    <a:lumMod val="50000"/>
                  </a:schemeClr>
                </a:solidFill>
              </a:rPr>
              <a:t>Básničky, jazykolamy….položíme na zem a každý může hodnotit, nejlepší označí nějakým bodem.</a:t>
            </a:r>
          </a:p>
          <a:p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090863" cy="309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65" y="3191571"/>
            <a:ext cx="32403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cs-CZ" sz="2800" b="1" i="1" dirty="0" smtClean="0">
                <a:solidFill>
                  <a:schemeClr val="accent1">
                    <a:lumMod val="75000"/>
                  </a:schemeClr>
                </a:solidFill>
              </a:rPr>
              <a:t>1. obohacování  slovní zásoby 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Práce se synonymy – synonymickými řadami, antonymy, homonymy, cizími slovy, rčeními, příslovími……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Samostatná práce jednotlivce (viz PL)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Skupinové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práce,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při kterých jsou žáci v pohybu (viz PL)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Využití první části hodiny – koncentrace.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Cílem je žáky hrou motivovat k další práci.</a:t>
            </a:r>
          </a:p>
          <a:p>
            <a:pPr marL="0" indent="0">
              <a:buNone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892220" y="912619"/>
            <a:ext cx="2845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29997" dir="5400000" sy="-100000" algn="bl" rotWithShape="0"/>
                </a:effectLst>
              </a:rPr>
              <a:t>HRAJI SI</a:t>
            </a:r>
            <a:endParaRPr lang="cs-CZ" sz="54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7" y="777548"/>
            <a:ext cx="3442092" cy="2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2220" y="2380142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216" y="3265583"/>
            <a:ext cx="3508118" cy="263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5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7" y="764704"/>
            <a:ext cx="7392821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81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Nejrůznější hry s písmeny (vánoční/ velikonoční přání tvoření básniček, říkadel, vzkaz v lahvi….</a:t>
            </a:r>
          </a:p>
          <a:p>
            <a:r>
              <a:rPr lang="cs-CZ" dirty="0" smtClean="0"/>
              <a:t>BU, KU, HU, ….. Vytvořené skupiny píší např. jazykolam /větu/ říkadlo…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304572" cy="2491787"/>
          </a:xfrm>
        </p:spPr>
        <p:txBody>
          <a:bodyPr>
            <a:normAutofit/>
          </a:bodyPr>
          <a:lstStyle/>
          <a:p>
            <a:r>
              <a:rPr lang="cs-CZ" b="1" dirty="0" smtClean="0"/>
              <a:t>(</a:t>
            </a:r>
            <a:endParaRPr lang="cs-CZ" b="1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4736592" y="3356992"/>
            <a:ext cx="3298784" cy="229790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836712"/>
            <a:ext cx="3240360" cy="249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3461914"/>
            <a:ext cx="3240360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302433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816424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58375"/>
            <a:ext cx="3168352" cy="3122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6969"/>
            <a:ext cx="3312368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58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242088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21297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5" y="606996"/>
            <a:ext cx="3194574" cy="3194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795696"/>
            <a:ext cx="2456892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6789"/>
            <a:ext cx="2754706" cy="275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7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2. Náměty pro slohovou práci v hodině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13182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/>
              <a:t>Zapamatuj si obrázky – použij je v příběhu.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/>
              <a:t>Štafetová kresba – zpráva, popis, přednáška, neformální a formální mluvený projev (média).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/>
              <a:t>Hádej, co je v krabici – popiš vhodným přídavným jménem, komu předmět patřil, vymysli vyprávění.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/>
              <a:t>Inspirace obrázkem – monolog, dialog (práce jednotlivce, dvojice).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/>
              <a:t>Příběh staré fotografie.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/>
              <a:t>Popisování smysly – SLUCH (co právě slyším), ZRAK (popiš krabici</a:t>
            </a:r>
            <a:r>
              <a:rPr lang="cs-CZ" sz="2000" b="1" smtClean="0"/>
              <a:t>, která </a:t>
            </a:r>
            <a:r>
              <a:rPr lang="cs-CZ" sz="2000" b="1" dirty="0" smtClean="0"/>
              <a:t>leží před tebou), HMAT (potěžkej danou věc, chyť danou věc) – zpracuj do příběhu.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000" b="1" dirty="0" smtClean="0"/>
              <a:t> Příběh podle piktogramů (story </a:t>
            </a:r>
            <a:r>
              <a:rPr lang="cs-CZ" sz="2000" b="1" dirty="0" err="1" smtClean="0"/>
              <a:t>cubes</a:t>
            </a:r>
            <a:r>
              <a:rPr lang="cs-CZ" sz="2000" b="1" dirty="0" smtClean="0"/>
              <a:t>).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631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1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…………………..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683568" y="1268760"/>
            <a:ext cx="7560840" cy="5184576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Ponoř se do obrazu a vyprávěj příběh, který se ti objevuje před očima.</a:t>
            </a:r>
          </a:p>
          <a:p>
            <a:r>
              <a:rPr lang="cs-CZ" sz="2000" b="1" dirty="0" smtClean="0"/>
              <a:t>Překvapivé setkání dvou postaviček. Kde se setkaly? Skamarádily se? O čem si povídaly?  Kdo se neměl rád a kdo by se zamiloval? (dialog / vyprávění)</a:t>
            </a:r>
          </a:p>
          <a:p>
            <a:r>
              <a:rPr lang="cs-CZ" sz="2000" b="1" dirty="0" smtClean="0"/>
              <a:t>Vyprávěj mi pohádku – vyprávění podle obrázků (každý obrázek nese zadání, zda má být použita přímá řeč, monolog, vyprávění, popis…) – čteme jako kramářskou píseň.</a:t>
            </a:r>
          </a:p>
          <a:p>
            <a:r>
              <a:rPr lang="cs-CZ" sz="2000" b="1" dirty="0" smtClean="0"/>
              <a:t>Popis – KLÍČOVÁ DÍRKA</a:t>
            </a:r>
          </a:p>
          <a:p>
            <a:r>
              <a:rPr lang="cs-CZ" sz="2000" b="1" dirty="0" smtClean="0"/>
              <a:t>Reportáž – informace o Zikmundovi a Hanzelkovi , shrnutí poznatků o Egyptě. Bez zvuku si pustit Zikmundovo a Hanzelkovo cestování z Gízy – píší reportáž.</a:t>
            </a:r>
          </a:p>
          <a:p>
            <a:r>
              <a:rPr lang="cs-CZ" sz="2000" b="1" dirty="0" smtClean="0"/>
              <a:t>HOROSKOP – aktuální horoskop z novin – vymyslet příběh na téma – to se stalo / tak tohle se vůbec nestalo.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017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239</TotalTime>
  <Words>464</Words>
  <Application>Microsoft Office PowerPoint</Application>
  <PresentationFormat>Předvádění na obrazovce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Austin</vt:lpstr>
      <vt:lpstr>Jak si hrát v hodinách slohu?</vt:lpstr>
      <vt:lpstr>1. obohacování  slovní zásoby </vt:lpstr>
      <vt:lpstr>Prezentace aplikace PowerPoint</vt:lpstr>
      <vt:lpstr>Prezentace aplikace PowerPoint</vt:lpstr>
      <vt:lpstr>(</vt:lpstr>
      <vt:lpstr>Prezentace aplikace PowerPoint</vt:lpstr>
      <vt:lpstr>Prezentace aplikace PowerPoint</vt:lpstr>
      <vt:lpstr>2. Náměty pro slohovou práci v hodině</vt:lpstr>
      <vt:lpstr>…………………..</vt:lpstr>
      <vt:lpstr>………………….</vt:lpstr>
      <vt:lpstr>Prezentace aplikace PowerPoint</vt:lpstr>
      <vt:lpstr>3. HODNOCENÍ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pc03</dc:creator>
  <cp:lastModifiedBy>profesor</cp:lastModifiedBy>
  <cp:revision>40</cp:revision>
  <dcterms:created xsi:type="dcterms:W3CDTF">2016-03-03T08:12:45Z</dcterms:created>
  <dcterms:modified xsi:type="dcterms:W3CDTF">2018-02-22T18:05:53Z</dcterms:modified>
</cp:coreProperties>
</file>